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04" r:id="rId4"/>
    <p:sldId id="305" r:id="rId5"/>
    <p:sldId id="306" r:id="rId6"/>
    <p:sldId id="320" r:id="rId7"/>
    <p:sldId id="321" r:id="rId8"/>
    <p:sldId id="307" r:id="rId9"/>
    <p:sldId id="308" r:id="rId10"/>
    <p:sldId id="297" r:id="rId11"/>
    <p:sldId id="317" r:id="rId12"/>
    <p:sldId id="318" r:id="rId13"/>
    <p:sldId id="301" r:id="rId14"/>
    <p:sldId id="319" r:id="rId15"/>
    <p:sldId id="302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72" d="100"/>
          <a:sy n="72" d="100"/>
        </p:scale>
        <p:origin x="-114" y="-4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6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AE5F-FE91-4FE0-A5C1-F1A98CC08A8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approach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Rank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Input: CSV </a:t>
            </a:r>
            <a:r>
              <a:rPr lang="de-DE" dirty="0" err="1" smtClean="0"/>
              <a:t>Dump</a:t>
            </a:r>
            <a:r>
              <a:rPr lang="de-DE" dirty="0" smtClean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Output: CSV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Visualisation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d3.js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25EB-AE89-4F80-A6D8-ADA49BAAE8AA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617D-3D60-43DD-915E-FBFCD88039A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Remove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property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Rank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in </a:t>
            </a:r>
            <a:r>
              <a:rPr lang="de-DE" dirty="0" err="1"/>
              <a:t>suggestions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6BB7-5CA2-4B8C-A007-3A7D0215143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6353B-1AFD-4B14-8656-F03C703F3AAE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User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User </a:t>
            </a:r>
            <a:r>
              <a:rPr lang="de-DE" dirty="0" err="1" smtClean="0"/>
              <a:t>ranks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„not relevant“, „</a:t>
            </a:r>
            <a:r>
              <a:rPr lang="de-DE" dirty="0" err="1" smtClean="0"/>
              <a:t>slightly</a:t>
            </a:r>
            <a:r>
              <a:rPr lang="de-DE" dirty="0" smtClean="0"/>
              <a:t> relevant“, „relevant“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Calculate</a:t>
            </a:r>
            <a:r>
              <a:rPr lang="de-DE" dirty="0" smtClean="0"/>
              <a:t> Precision </a:t>
            </a:r>
            <a:r>
              <a:rPr lang="de-DE" dirty="0" err="1" smtClean="0"/>
              <a:t>and</a:t>
            </a:r>
            <a:r>
              <a:rPr lang="de-DE" smtClean="0"/>
              <a:t> Recall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7AC8-DCC3-44B9-9834-295F1486E22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xxx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12.03.2014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</a:t>
            </a:r>
            <a:r>
              <a:rPr lang="de-DE" dirty="0" smtClean="0"/>
              <a:t>(30GB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  <a:endParaRPr lang="de-DE" dirty="0" smtClean="0"/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</a:t>
                </a:r>
                <a:r>
                  <a:rPr lang="en-US" dirty="0" smtClean="0"/>
                  <a:t>direct inserts</a:t>
                </a:r>
                <a:endParaRPr lang="en-US" dirty="0" smtClean="0"/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</a:t>
            </a:r>
            <a:r>
              <a:rPr lang="en-US" dirty="0" smtClean="0"/>
              <a:t>FLOAT</a:t>
            </a:r>
            <a:r>
              <a:rPr lang="en-US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620989" y="1223963"/>
            <a:ext cx="5979836" cy="49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 smtClean="0"/>
              <a:t>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endParaRPr lang="de-DE" dirty="0" smtClean="0"/>
          </a:p>
          <a:p>
            <a:pPr lvl="2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2"/>
            <a:r>
              <a:rPr lang="de-DE" dirty="0" err="1" smtClean="0"/>
              <a:t>Pullrequests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Integration: Travis</a:t>
            </a:r>
          </a:p>
          <a:p>
            <a:pPr lvl="1"/>
            <a:r>
              <a:rPr lang="de-DE" dirty="0" err="1" smtClean="0"/>
              <a:t>Testcoverage</a:t>
            </a:r>
            <a:r>
              <a:rPr lang="de-DE" dirty="0" smtClean="0"/>
              <a:t>: Coveralls</a:t>
            </a:r>
          </a:p>
          <a:p>
            <a:pPr lvl="2"/>
            <a:r>
              <a:rPr lang="de-DE" dirty="0" smtClean="0"/>
              <a:t>Python: 83%</a:t>
            </a:r>
            <a:endParaRPr lang="de-DE" dirty="0" smtClean="0"/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Code </a:t>
            </a:r>
            <a:r>
              <a:rPr lang="de-DE" dirty="0"/>
              <a:t>Review </a:t>
            </a:r>
            <a:r>
              <a:rPr lang="de-DE" dirty="0" err="1" smtClean="0"/>
              <a:t>by</a:t>
            </a:r>
            <a:r>
              <a:rPr lang="de-DE" dirty="0" smtClean="0"/>
              <a:t> Wikimedia (end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r>
              <a:rPr lang="de-DE" dirty="0" smtClean="0"/>
              <a:t>)</a:t>
            </a:r>
            <a:endParaRPr lang="de-DE" dirty="0" smtClean="0"/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stages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12.03.2014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08" y="2923384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103181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5" y="167251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7" y="2129597"/>
            <a:ext cx="991739" cy="2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F803-C1FA-44C6-AB85-6ADB9A37F59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1378</Words>
  <Application>Microsoft Office PowerPoint</Application>
  <PresentationFormat>Custom</PresentationFormat>
  <Paragraphs>306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powerpoint_hpi_cgs_wide</vt:lpstr>
      <vt:lpstr>PropertySuggester</vt:lpstr>
      <vt:lpstr>Agenda</vt:lpstr>
      <vt:lpstr>PropertySuggester Workflow</vt:lpstr>
      <vt:lpstr>Workflow</vt:lpstr>
      <vt:lpstr>Workflow</vt:lpstr>
      <vt:lpstr>Workflow</vt:lpstr>
      <vt:lpstr>Workflow</vt:lpstr>
      <vt:lpstr>Development Process</vt:lpstr>
      <vt:lpstr>PowerPoint Presentation</vt:lpstr>
      <vt:lpstr>PowerPoint Presentation</vt:lpstr>
      <vt:lpstr>Evaluation</vt:lpstr>
      <vt:lpstr>Results</vt:lpstr>
      <vt:lpstr>First letter evaluation</vt:lpstr>
      <vt:lpstr>First letter result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christian.dullweber</cp:lastModifiedBy>
  <cp:revision>185</cp:revision>
  <dcterms:created xsi:type="dcterms:W3CDTF">2014-01-22T15:15:36Z</dcterms:created>
  <dcterms:modified xsi:type="dcterms:W3CDTF">2014-03-12T13:36:24Z</dcterms:modified>
</cp:coreProperties>
</file>